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8" r:id="rId6"/>
    <p:sldId id="260" r:id="rId7"/>
    <p:sldId id="259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76" d="100"/>
          <a:sy n="76" d="100"/>
        </p:scale>
        <p:origin x="164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2572A6-36B6-E941-A706-113D948CF3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81"/>
            <a:ext cx="9144000" cy="6852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8666" y="1365249"/>
            <a:ext cx="7260168" cy="103716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cs typeface="Gotham-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8666" y="2751666"/>
            <a:ext cx="7260167" cy="1295609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299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Transition/End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lide_16x9_4_3_Odette_May2019_sec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5999"/>
            <a:ext cx="7476067" cy="878417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3200" kern="1200" dirty="0">
                <a:solidFill>
                  <a:srgbClr val="A6A6A6"/>
                </a:solidFill>
                <a:latin typeface="+mn-lt"/>
                <a:ea typeface="+mn-ea"/>
                <a:cs typeface="Gotham-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98305"/>
            <a:ext cx="7476067" cy="897467"/>
          </a:xfrm>
        </p:spPr>
        <p:txBody>
          <a:bodyPr/>
          <a:lstStyle>
            <a:lvl1pPr marL="0" indent="0" algn="ctr">
              <a:buNone/>
              <a:defRPr>
                <a:solidFill>
                  <a:srgbClr val="A6A6A6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3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58717" cy="4220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6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70948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7076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3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2523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0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947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947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2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677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3677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4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all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5D3F54-0D21-C445-93DD-F28DCEA69C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81"/>
            <a:ext cx="9144000" cy="6852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" y="317503"/>
            <a:ext cx="2825751" cy="5291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184529" y="230187"/>
            <a:ext cx="5705471" cy="1153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+mj-lt"/>
                <a:ea typeface="+mj-ea"/>
                <a:cs typeface="Gotham-Book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000499" y="1523999"/>
            <a:ext cx="4038600" cy="42650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71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Slide_16x9_4_3_Odette_May2019_red_watermar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5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258CF7-D5FE-3E46-AE8E-2E9E91FD1DF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2781"/>
            <a:ext cx="9144000" cy="685243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8083" y="338668"/>
            <a:ext cx="7217833" cy="529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358717" cy="431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5383" y="6525678"/>
            <a:ext cx="81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C75F6-3E08-9348-B0B7-799298751B81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677" y="6525678"/>
            <a:ext cx="1385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4741" y="6525678"/>
            <a:ext cx="391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9066A-B363-9E4B-8F1D-A0564DF03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3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Gotham-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Gotham-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Gotham-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Gotham-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Gotham-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Gotham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E04B-C032-4620-815E-F404156D6D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Colleague Care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992B2-EBD3-4F9F-A651-455D9BECF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Saint Alphonsus Health System</a:t>
            </a:r>
          </a:p>
          <a:p>
            <a:r>
              <a:rPr lang="en-US" dirty="0"/>
              <a:t>November 17, 2020</a:t>
            </a:r>
          </a:p>
        </p:txBody>
      </p:sp>
    </p:spTree>
    <p:extLst>
      <p:ext uri="{BB962C8B-B14F-4D97-AF65-F5344CB8AC3E}">
        <p14:creationId xmlns:p14="http://schemas.microsoft.com/office/powerpoint/2010/main" val="223818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32AFF4-D2B1-4AB8-B0E0-1E20664B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083" y="389002"/>
            <a:ext cx="7217833" cy="5291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0" cap="none" dirty="0">
                <a:solidFill>
                  <a:srgbClr val="FFFFFF"/>
                </a:solidFill>
              </a:rPr>
              <a:t>Multiple Solutions to Address Wide Range of Needs</a:t>
            </a:r>
            <a:endParaRPr lang="en-US" sz="28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11315-8582-42B3-AB9D-C7C0C752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313" y="1051411"/>
            <a:ext cx="5507187" cy="523597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C47D34A-CB80-474D-BA04-F544C82B0FF0}"/>
              </a:ext>
            </a:extLst>
          </p:cNvPr>
          <p:cNvSpPr txBox="1">
            <a:spLocks/>
          </p:cNvSpPr>
          <p:nvPr/>
        </p:nvSpPr>
        <p:spPr>
          <a:xfrm>
            <a:off x="363984" y="1174773"/>
            <a:ext cx="3018408" cy="4989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Gotham-Boo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otham-Boo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otham-Boo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otham-Boo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otham-Book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</a:rPr>
              <a:t>Caring for Each 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3-4 Panelists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Managing a New World (94)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"When Heroes need a Hero"(90)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was helpful to hear personal stories- I know everyone says we are all in this together, but you truly feel that more when we connect with our stories.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It reinforces my faith in each other as humans and Saint Alphonsus. Which in turn does boost our resiliency in facing the broad range of challenges we are up against.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Thank you for the opportunity to express the frustrations and learning experiences in our department. The more educated we are of everyone's roles will only help us be a better, united team.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83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75A9143-BE07-43DB-BEA1-727E7301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083" y="400812"/>
            <a:ext cx="7217833" cy="529168"/>
          </a:xfrm>
        </p:spPr>
        <p:txBody>
          <a:bodyPr>
            <a:normAutofit/>
          </a:bodyPr>
          <a:lstStyle/>
          <a:p>
            <a:r>
              <a:rPr lang="en-US" dirty="0"/>
              <a:t>Multiple Solutions Continued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0DD14-E056-4B3C-A8BA-D2889FB6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63" y="1324848"/>
            <a:ext cx="5261525" cy="4498604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A7E561F-5015-49A0-9CB8-92F4A0C74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1406" y="1426791"/>
            <a:ext cx="2765394" cy="4294717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>
                <a:solidFill>
                  <a:prstClr val="black"/>
                </a:solidFill>
              </a:rPr>
              <a:t>Weekly Resiliency WebEx </a:t>
            </a:r>
          </a:p>
          <a:p>
            <a:pPr marL="0" lvl="0" indent="0">
              <a:buNone/>
            </a:pPr>
            <a:endParaRPr lang="en-US" sz="1800" b="1" dirty="0">
              <a:solidFill>
                <a:prstClr val="black"/>
              </a:solidFill>
            </a:endParaRPr>
          </a:p>
          <a:p>
            <a:pPr marL="400050"/>
            <a:r>
              <a:rPr lang="en-US" sz="1800" dirty="0">
                <a:solidFill>
                  <a:prstClr val="black"/>
                </a:solidFill>
              </a:rPr>
              <a:t>No agenda, </a:t>
            </a:r>
          </a:p>
          <a:p>
            <a:pPr marL="400050"/>
            <a:r>
              <a:rPr lang="en-US" sz="1800" dirty="0">
                <a:solidFill>
                  <a:prstClr val="black"/>
                </a:solidFill>
              </a:rPr>
              <a:t>No expectations</a:t>
            </a:r>
          </a:p>
          <a:p>
            <a:pPr marL="400050"/>
            <a:r>
              <a:rPr lang="en-US" sz="1800" dirty="0">
                <a:solidFill>
                  <a:prstClr val="black"/>
                </a:solidFill>
              </a:rPr>
              <a:t>Regular Cadence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Critical Care Focus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8 Participants across SAHS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Evaluate in December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7319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7A7C2D-538C-4510-A867-1443CCFA5671}"/>
              </a:ext>
            </a:extLst>
          </p:cNvPr>
          <p:cNvSpPr txBox="1">
            <a:spLocks/>
          </p:cNvSpPr>
          <p:nvPr/>
        </p:nvSpPr>
        <p:spPr>
          <a:xfrm>
            <a:off x="1592964" y="359662"/>
            <a:ext cx="7217833" cy="529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Gotham-Book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0" cap="none" dirty="0">
                <a:solidFill>
                  <a:srgbClr val="FFFFFF"/>
                </a:solidFill>
              </a:rPr>
              <a:t>Multiple Solutions </a:t>
            </a:r>
            <a:r>
              <a:rPr lang="en-US" sz="2800" b="0" kern="1200" cap="none" dirty="0">
                <a:solidFill>
                  <a:srgbClr val="FFFFFF"/>
                </a:solidFill>
                <a:latin typeface="+mj-lt"/>
                <a:ea typeface="+mj-ea"/>
                <a:cs typeface="Gotham-Book"/>
              </a:rPr>
              <a:t>Continued</a:t>
            </a:r>
            <a:endParaRPr lang="en-US" sz="2800" b="0" kern="1200" dirty="0">
              <a:solidFill>
                <a:srgbClr val="FFFFFF"/>
              </a:solidFill>
              <a:latin typeface="+mj-lt"/>
              <a:ea typeface="+mj-ea"/>
              <a:cs typeface="Gotham-Boo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A8FC78-7C27-4CBE-A209-155FEA027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12" y="987904"/>
            <a:ext cx="7716698" cy="50712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199E89-5BC0-4CD5-A767-AF4B2F7F041E}"/>
              </a:ext>
            </a:extLst>
          </p:cNvPr>
          <p:cNvSpPr txBox="1"/>
          <p:nvPr/>
        </p:nvSpPr>
        <p:spPr>
          <a:xfrm>
            <a:off x="388614" y="5176543"/>
            <a:ext cx="2408699" cy="1200329"/>
          </a:xfrm>
          <a:prstGeom prst="rect">
            <a:avLst/>
          </a:prstGeom>
          <a:solidFill>
            <a:srgbClr val="96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Relaxation/Reflection Rooms, Healing Gardens &amp; Walking Paths</a:t>
            </a:r>
          </a:p>
        </p:txBody>
      </p:sp>
    </p:spTree>
    <p:extLst>
      <p:ext uri="{BB962C8B-B14F-4D97-AF65-F5344CB8AC3E}">
        <p14:creationId xmlns:p14="http://schemas.microsoft.com/office/powerpoint/2010/main" val="2935108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5AB16-1AD0-4B4B-88D3-C611F893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26" y="1003178"/>
            <a:ext cx="4001775" cy="5371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1E425-0929-476A-B337-C26D98CA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670" y="1003178"/>
            <a:ext cx="3946581" cy="5273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649FD6-82F5-483D-8CE6-0584A3B5B0F8}"/>
              </a:ext>
            </a:extLst>
          </p:cNvPr>
          <p:cNvSpPr txBox="1"/>
          <p:nvPr/>
        </p:nvSpPr>
        <p:spPr>
          <a:xfrm>
            <a:off x="2861420" y="378171"/>
            <a:ext cx="7205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Multiple Solutions </a:t>
            </a:r>
            <a:r>
              <a:rPr lang="en-US" sz="2800" dirty="0">
                <a:solidFill>
                  <a:srgbClr val="FFFFFF"/>
                </a:solidFill>
                <a:cs typeface="Gotham-Book"/>
              </a:rPr>
              <a:t>Continued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21610"/>
      </p:ext>
    </p:extLst>
  </p:cSld>
  <p:clrMapOvr>
    <a:masterClrMapping/>
  </p:clrMapOvr>
</p:sld>
</file>

<file path=ppt/theme/theme1.xml><?xml version="1.0" encoding="utf-8"?>
<a:theme xmlns:a="http://schemas.openxmlformats.org/drawingml/2006/main" name="SA_Template_Calibri_4x3-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4373A73C01254EA995FD278E8C7249" ma:contentTypeVersion="9" ma:contentTypeDescription="Create a new document." ma:contentTypeScope="" ma:versionID="a0bb82db7e6600b2c7f39b9cb9b37bdc">
  <xsd:schema xmlns:xsd="http://www.w3.org/2001/XMLSchema" xmlns:xs="http://www.w3.org/2001/XMLSchema" xmlns:p="http://schemas.microsoft.com/office/2006/metadata/properties" xmlns:ns2="f560143e-da0a-427f-855e-dadb269e570d" targetNamespace="http://schemas.microsoft.com/office/2006/metadata/properties" ma:root="true" ma:fieldsID="ff041a11b070fcef1d68eb34a8fadb66" ns2:_="">
    <xsd:import namespace="f560143e-da0a-427f-855e-dadb269e57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0143e-da0a-427f-855e-dadb269e57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C2921A-99A6-4489-ACF5-C14E687475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1E2DA4-0A34-44A8-BA6B-F68EB6DF5E25}"/>
</file>

<file path=customXml/itemProps3.xml><?xml version="1.0" encoding="utf-8"?>
<ds:datastoreItem xmlns:ds="http://schemas.openxmlformats.org/officeDocument/2006/customXml" ds:itemID="{D9CCF384-6C8B-43A9-B166-8C0B3C13F80F}">
  <ds:schemaRefs>
    <ds:schemaRef ds:uri="http://schemas.microsoft.com/sharepoint/v4"/>
    <ds:schemaRef ds:uri="http://purl.org/dc/terms/"/>
    <ds:schemaRef ds:uri="http://schemas.microsoft.com/office/infopath/2007/PartnerControls"/>
    <ds:schemaRef ds:uri="0494ca10-04ad-4e62-bbd1-d2cb664d2dc4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178</Words>
  <Application>Microsoft Office PowerPoint</Application>
  <PresentationFormat>On-screen Show (4:3)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SA_Template_Calibri_4x3-standard</vt:lpstr>
      <vt:lpstr>Colleague Care Program</vt:lpstr>
      <vt:lpstr>Multiple Solutions to Address Wide Range of Needs</vt:lpstr>
      <vt:lpstr>Multiple Solutions Continued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Colleague Care Program</dc:title>
  <dc:creator>Sheri Ainsworth</dc:creator>
  <cp:lastModifiedBy>Kelly Putnam</cp:lastModifiedBy>
  <cp:revision>7</cp:revision>
  <dcterms:created xsi:type="dcterms:W3CDTF">2020-11-16T21:13:28Z</dcterms:created>
  <dcterms:modified xsi:type="dcterms:W3CDTF">2020-11-17T13:45:50Z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0x010100F64373A73C01254EA995FD278E8C7249</vt:lpwstr>
  </property>
</Properties>
</file>