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8" d="100"/>
          <a:sy n="108" d="100"/>
        </p:scale>
        <p:origin x="1142" y="8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</a:t>
            </a:r>
            <a:br>
              <a:rPr lang="en-US" sz="1400" dirty="0"/>
            </a:br>
            <a:r>
              <a:rPr lang="en-US" sz="2000" b="1" dirty="0"/>
              <a:t>Colleague Care Program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68871"/>
              </p:ext>
            </p:extLst>
          </p:nvPr>
        </p:nvGraphicFramePr>
        <p:xfrm>
          <a:off x="159834" y="857950"/>
          <a:ext cx="8824332" cy="3835639"/>
        </p:xfrm>
        <a:graphic>
          <a:graphicData uri="http://schemas.openxmlformats.org/drawingml/2006/table">
            <a:tbl>
              <a:tblPr firstRow="1" firstCol="1" bandRow="1"/>
              <a:tblGrid>
                <a:gridCol w="4337932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48976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Colleague Care Program Supports Well-being and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Emotional Resilience 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228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Colleague Safety and Well-Being is a Top Priority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5553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 this unprecedented time, many of us have experienced COVID-19-related challenges. Whether you're a front-line colleague, or working behind the scenes, you may be facing higher stress levels than in the past. This can significantly impact your health and well-being and affect our ability to deliver care to those we serve.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Because colleague safety and well-being is a top Trinity Health priority, all Health Ministries are implementing a new “Colleague Care” program and forming Colleague Care teams focused on creating high-touch, real-time support for colleagues.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Designed by the cross-functional COVID-19 Resilience and Behavioral Health task force, the program blends expanded, existing Trinity Health and ministry-specific resources such as Live Your Whole Life virtual tools and existing on-site programs with new strategies.</a:t>
                      </a:r>
                      <a:endParaRPr lang="en-US" sz="1000" b="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272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228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Strategies to Support Colleagues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Colleague Care Team at </a:t>
                      </a:r>
                      <a:r>
                        <a:rPr lang="en-US" sz="1000" b="0" dirty="0">
                          <a:solidFill>
                            <a:srgbClr val="0F243E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[insert ministry name] </a:t>
                      </a:r>
                      <a:r>
                        <a:rPr lang="en-US" sz="1000" b="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being led by </a:t>
                      </a:r>
                      <a:r>
                        <a:rPr lang="en-US" sz="1000" b="0" dirty="0">
                          <a:solidFill>
                            <a:srgbClr val="0F243E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[insert names, titles and contact info]</a:t>
                      </a:r>
                      <a:endParaRPr lang="en-US" sz="1000" b="1" dirty="0">
                        <a:solidFill>
                          <a:srgbClr val="0F243E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you have a suggestion for the Colleague Care program at our ministry, please contact 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[insert name and contact info].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You'll be hearing more about the Colleague Care program in the coming weeks and months. In fact, you may be approached soon, either by </a:t>
                      </a:r>
                      <a:r>
                        <a:rPr lang="en-US" sz="100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phone or in person, 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a “Resiliency Rounder” who has volunteered for this role.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addition to access to existing tools and resources, Colleague Care may include these new strategies:</a:t>
                      </a:r>
                    </a:p>
                    <a:p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Resiliency Rounding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delivered either in person or virtually – to create more high-touch, real-time support for colleagues, particularly those working in high-volume, high-stress environments.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Outreach Calls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to express gratitude for service, check in with colleagues to see how they are doing and refer to services and help as needed.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purl.org/dc/terms/"/>
    <ds:schemaRef ds:uri="http://www.w3.org/XML/1998/namespace"/>
    <ds:schemaRef ds:uri="http://purl.org/dc/elements/1.1/"/>
    <ds:schemaRef ds:uri="f560143e-da0a-427f-855e-dadb269e570d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1A77889-0E99-42A9-A12D-9574F73B2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60143e-da0a-427f-855e-dadb269e57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1914</TotalTime>
  <Words>290</Words>
  <Application>Microsoft Office PowerPoint</Application>
  <PresentationFormat>On-screen Show (16:9)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Main Content Slide Layout</vt:lpstr>
      <vt:lpstr>Trinity Health Colleague Care Program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Jody Lamb</cp:lastModifiedBy>
  <cp:revision>154</cp:revision>
  <cp:lastPrinted>2015-03-20T16:41:08Z</cp:lastPrinted>
  <dcterms:created xsi:type="dcterms:W3CDTF">2015-06-01T18:54:58Z</dcterms:created>
  <dcterms:modified xsi:type="dcterms:W3CDTF">2020-06-02T16:51:55Z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